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996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26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61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856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568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062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542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657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856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7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974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753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66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70927" cy="6781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696" y="3298602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582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5546" cy="6730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891" y="5634829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1169" y="6054969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253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56505" cy="6773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6172" y="2916659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4343" y="4501731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030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28618" cy="6807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5782" y="3120362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4759" y="5367469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78481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2O11</dc:creator>
  <cp:lastModifiedBy>DR.Ahmed Saker 2O11</cp:lastModifiedBy>
  <cp:revision>5</cp:revision>
  <dcterms:created xsi:type="dcterms:W3CDTF">2019-01-01T14:20:24Z</dcterms:created>
  <dcterms:modified xsi:type="dcterms:W3CDTF">2019-01-01T14:25:27Z</dcterms:modified>
</cp:coreProperties>
</file>